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70" r:id="rId3"/>
    <p:sldId id="258" r:id="rId4"/>
    <p:sldId id="271" r:id="rId5"/>
    <p:sldId id="272" r:id="rId6"/>
    <p:sldId id="273" r:id="rId7"/>
    <p:sldId id="274" r:id="rId8"/>
    <p:sldId id="259" r:id="rId9"/>
    <p:sldId id="261" r:id="rId10"/>
    <p:sldId id="262" r:id="rId11"/>
    <p:sldId id="265" r:id="rId12"/>
    <p:sldId id="263" r:id="rId13"/>
    <p:sldId id="266" r:id="rId14"/>
    <p:sldId id="26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09FF6-B97B-48E8-9BD7-0574414ECFB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75F98-EA4F-4D18-8FB6-3922ACEEFE99}">
      <dgm:prSet phldrT="[Text]" custT="1"/>
      <dgm:spPr/>
      <dgm:t>
        <a:bodyPr/>
        <a:lstStyle/>
        <a:p>
          <a:r>
            <a:rPr lang="bn-BD" sz="6600" dirty="0" smtClean="0">
              <a:latin typeface="Shonar Bangla" pitchFamily="34" charset="0"/>
              <a:cs typeface="Shonar Bangla" pitchFamily="34" charset="0"/>
            </a:rPr>
            <a:t>অর্থনীতির প্রধান তিনটি খাত </a:t>
          </a:r>
          <a:endParaRPr lang="en-US" sz="6600" dirty="0"/>
        </a:p>
      </dgm:t>
    </dgm:pt>
    <dgm:pt modelId="{159D0350-97F0-41D2-AB59-8C849EE3341B}" type="parTrans" cxnId="{05B18CBF-1917-4F3B-8D97-88E685ADEBDA}">
      <dgm:prSet/>
      <dgm:spPr/>
      <dgm:t>
        <a:bodyPr/>
        <a:lstStyle/>
        <a:p>
          <a:endParaRPr lang="en-US"/>
        </a:p>
      </dgm:t>
    </dgm:pt>
    <dgm:pt modelId="{779E0E5B-97B0-4BAA-AE8E-37E5535B96C3}" type="sibTrans" cxnId="{05B18CBF-1917-4F3B-8D97-88E685ADEBDA}">
      <dgm:prSet/>
      <dgm:spPr/>
      <dgm:t>
        <a:bodyPr/>
        <a:lstStyle/>
        <a:p>
          <a:endParaRPr lang="en-US"/>
        </a:p>
      </dgm:t>
    </dgm:pt>
    <dgm:pt modelId="{12D0EFEC-537C-4AAE-8BDC-37A60C57CFAB}">
      <dgm:prSet phldrT="[Text]" custT="1"/>
      <dgm:spPr/>
      <dgm:t>
        <a:bodyPr/>
        <a:lstStyle/>
        <a:p>
          <a:r>
            <a:rPr lang="bn-BD" sz="6600" dirty="0" smtClean="0">
              <a:latin typeface="Shonar Bangla" pitchFamily="34" charset="0"/>
              <a:cs typeface="Shonar Bangla" pitchFamily="34" charset="0"/>
            </a:rPr>
            <a:t>কৃষি খাত</a:t>
          </a:r>
          <a:endParaRPr lang="en-US" sz="6600" dirty="0">
            <a:latin typeface="Shonar Bangla" pitchFamily="34" charset="0"/>
            <a:cs typeface="Shonar Bangla" pitchFamily="34" charset="0"/>
          </a:endParaRPr>
        </a:p>
      </dgm:t>
    </dgm:pt>
    <dgm:pt modelId="{8A531F9A-C10C-4E7D-8311-573983D89AB7}" type="parTrans" cxnId="{CB2E6FE8-84F1-4ED6-A0AA-D3D0CF2826E6}">
      <dgm:prSet/>
      <dgm:spPr/>
      <dgm:t>
        <a:bodyPr/>
        <a:lstStyle/>
        <a:p>
          <a:endParaRPr lang="en-US"/>
        </a:p>
      </dgm:t>
    </dgm:pt>
    <dgm:pt modelId="{ADB8A73B-E953-42B4-B76F-34C966035A5B}" type="sibTrans" cxnId="{CB2E6FE8-84F1-4ED6-A0AA-D3D0CF2826E6}">
      <dgm:prSet/>
      <dgm:spPr/>
      <dgm:t>
        <a:bodyPr/>
        <a:lstStyle/>
        <a:p>
          <a:endParaRPr lang="en-US"/>
        </a:p>
      </dgm:t>
    </dgm:pt>
    <dgm:pt modelId="{E84E8AEE-177A-4FDE-8175-BD98EB4C107A}">
      <dgm:prSet phldrT="[Text]" custT="1"/>
      <dgm:spPr/>
      <dgm:t>
        <a:bodyPr/>
        <a:lstStyle/>
        <a:p>
          <a:r>
            <a:rPr lang="bn-BD" sz="6600" dirty="0" smtClean="0">
              <a:latin typeface="Shonar Bangla" pitchFamily="34" charset="0"/>
              <a:cs typeface="Shonar Bangla" pitchFamily="34" charset="0"/>
            </a:rPr>
            <a:t>শিল্প খাত</a:t>
          </a:r>
          <a:endParaRPr lang="en-US" sz="6600" dirty="0">
            <a:latin typeface="Shonar Bangla" pitchFamily="34" charset="0"/>
            <a:cs typeface="Shonar Bangla" pitchFamily="34" charset="0"/>
          </a:endParaRPr>
        </a:p>
      </dgm:t>
    </dgm:pt>
    <dgm:pt modelId="{BE9C0B35-07C8-48C6-A8F4-2D8CC722161C}" type="parTrans" cxnId="{0AA1C85E-02C2-4553-B2F1-794A01FB7341}">
      <dgm:prSet/>
      <dgm:spPr/>
      <dgm:t>
        <a:bodyPr/>
        <a:lstStyle/>
        <a:p>
          <a:endParaRPr lang="en-US"/>
        </a:p>
      </dgm:t>
    </dgm:pt>
    <dgm:pt modelId="{D812DD8F-6FCC-4905-B29D-58B7069858B7}" type="sibTrans" cxnId="{0AA1C85E-02C2-4553-B2F1-794A01FB7341}">
      <dgm:prSet/>
      <dgm:spPr/>
      <dgm:t>
        <a:bodyPr/>
        <a:lstStyle/>
        <a:p>
          <a:endParaRPr lang="en-US"/>
        </a:p>
      </dgm:t>
    </dgm:pt>
    <dgm:pt modelId="{760BFD17-1463-451A-942E-485FE3905719}">
      <dgm:prSet phldrT="[Text]" custT="1"/>
      <dgm:spPr/>
      <dgm:t>
        <a:bodyPr/>
        <a:lstStyle/>
        <a:p>
          <a:r>
            <a:rPr lang="bn-BD" sz="6000" dirty="0" smtClean="0">
              <a:latin typeface="Shonar Bangla" pitchFamily="34" charset="0"/>
              <a:cs typeface="Shonar Bangla" pitchFamily="34" charset="0"/>
            </a:rPr>
            <a:t>সেবা খাত </a:t>
          </a:r>
          <a:endParaRPr lang="en-US" sz="6000" dirty="0">
            <a:latin typeface="Shonar Bangla" pitchFamily="34" charset="0"/>
            <a:cs typeface="Shonar Bangla" pitchFamily="34" charset="0"/>
          </a:endParaRPr>
        </a:p>
      </dgm:t>
    </dgm:pt>
    <dgm:pt modelId="{CAA6B4A0-8AEE-420A-8603-DAF349EAED1C}" type="parTrans" cxnId="{3AA06FA9-27DF-4F09-B9C1-C57618D2D414}">
      <dgm:prSet/>
      <dgm:spPr/>
      <dgm:t>
        <a:bodyPr/>
        <a:lstStyle/>
        <a:p>
          <a:endParaRPr lang="en-US"/>
        </a:p>
      </dgm:t>
    </dgm:pt>
    <dgm:pt modelId="{A8019CAD-0B9E-45F8-BD4A-1D1EBCDE8EA3}" type="sibTrans" cxnId="{3AA06FA9-27DF-4F09-B9C1-C57618D2D414}">
      <dgm:prSet/>
      <dgm:spPr/>
      <dgm:t>
        <a:bodyPr/>
        <a:lstStyle/>
        <a:p>
          <a:endParaRPr lang="en-US"/>
        </a:p>
      </dgm:t>
    </dgm:pt>
    <dgm:pt modelId="{288899A5-0CCF-49DC-B8BC-E738E7C5A64C}" type="pres">
      <dgm:prSet presAssocID="{21C09FF6-B97B-48E8-9BD7-0574414ECFB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D025F8-B219-4479-A2FB-1A5A5041463A}" type="pres">
      <dgm:prSet presAssocID="{A5975F98-EA4F-4D18-8FB6-3922ACEEFE99}" presName="hierRoot1" presStyleCnt="0">
        <dgm:presLayoutVars>
          <dgm:hierBranch val="init"/>
        </dgm:presLayoutVars>
      </dgm:prSet>
      <dgm:spPr/>
    </dgm:pt>
    <dgm:pt modelId="{4053ACEF-8ABD-4D93-B045-9E5F54723ADE}" type="pres">
      <dgm:prSet presAssocID="{A5975F98-EA4F-4D18-8FB6-3922ACEEFE99}" presName="rootComposite1" presStyleCnt="0"/>
      <dgm:spPr/>
    </dgm:pt>
    <dgm:pt modelId="{0DD25859-E2EC-4FE6-8311-5A5F999A6949}" type="pres">
      <dgm:prSet presAssocID="{A5975F98-EA4F-4D18-8FB6-3922ACEEFE99}" presName="rootText1" presStyleLbl="alignAcc1" presStyleIdx="0" presStyleCnt="0" custScaleX="342046" custScaleY="96148" custLinFactY="-90432" custLinFactNeighborX="-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8045E5-CAEB-4754-97E4-C76D46692132}" type="pres">
      <dgm:prSet presAssocID="{A5975F98-EA4F-4D18-8FB6-3922ACEEFE99}" presName="topArc1" presStyleLbl="parChTrans1D1" presStyleIdx="0" presStyleCnt="8"/>
      <dgm:spPr/>
    </dgm:pt>
    <dgm:pt modelId="{5447D8DE-1B9D-4A06-9858-2C9067C0C488}" type="pres">
      <dgm:prSet presAssocID="{A5975F98-EA4F-4D18-8FB6-3922ACEEFE99}" presName="bottomArc1" presStyleLbl="parChTrans1D1" presStyleIdx="1" presStyleCnt="8"/>
      <dgm:spPr/>
    </dgm:pt>
    <dgm:pt modelId="{F7A66D4A-7C2D-4490-994A-896B51899770}" type="pres">
      <dgm:prSet presAssocID="{A5975F98-EA4F-4D18-8FB6-3922ACEEFE99}" presName="topConnNode1" presStyleLbl="node1" presStyleIdx="0" presStyleCnt="0"/>
      <dgm:spPr/>
      <dgm:t>
        <a:bodyPr/>
        <a:lstStyle/>
        <a:p>
          <a:endParaRPr lang="en-US"/>
        </a:p>
      </dgm:t>
    </dgm:pt>
    <dgm:pt modelId="{D27339B0-9E1A-4C1D-A7A5-6A583A592693}" type="pres">
      <dgm:prSet presAssocID="{A5975F98-EA4F-4D18-8FB6-3922ACEEFE99}" presName="hierChild2" presStyleCnt="0"/>
      <dgm:spPr/>
    </dgm:pt>
    <dgm:pt modelId="{3B419617-169A-4823-B53C-7E8DF4119324}" type="pres">
      <dgm:prSet presAssocID="{8A531F9A-C10C-4E7D-8311-573983D89AB7}" presName="Name28" presStyleLbl="parChTrans1D2" presStyleIdx="0" presStyleCnt="3"/>
      <dgm:spPr/>
      <dgm:t>
        <a:bodyPr/>
        <a:lstStyle/>
        <a:p>
          <a:endParaRPr lang="en-US"/>
        </a:p>
      </dgm:t>
    </dgm:pt>
    <dgm:pt modelId="{BE8457CD-E4D3-466F-9EC8-4BBC4D9261C8}" type="pres">
      <dgm:prSet presAssocID="{12D0EFEC-537C-4AAE-8BDC-37A60C57CFAB}" presName="hierRoot2" presStyleCnt="0">
        <dgm:presLayoutVars>
          <dgm:hierBranch val="init"/>
        </dgm:presLayoutVars>
      </dgm:prSet>
      <dgm:spPr/>
    </dgm:pt>
    <dgm:pt modelId="{C8D3557F-9774-4DCC-A15E-E02B9F1E7F6F}" type="pres">
      <dgm:prSet presAssocID="{12D0EFEC-537C-4AAE-8BDC-37A60C57CFAB}" presName="rootComposite2" presStyleCnt="0"/>
      <dgm:spPr/>
    </dgm:pt>
    <dgm:pt modelId="{5642944D-896A-4911-A590-E2EF9D832BC2}" type="pres">
      <dgm:prSet presAssocID="{12D0EFEC-537C-4AAE-8BDC-37A60C57CFAB}" presName="rootText2" presStyleLbl="alignAcc1" presStyleIdx="0" presStyleCnt="0" custLinFactNeighborY="-2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7E01E-403D-4135-BAA2-BF77D0DBE4B3}" type="pres">
      <dgm:prSet presAssocID="{12D0EFEC-537C-4AAE-8BDC-37A60C57CFAB}" presName="topArc2" presStyleLbl="parChTrans1D1" presStyleIdx="2" presStyleCnt="8"/>
      <dgm:spPr/>
    </dgm:pt>
    <dgm:pt modelId="{46C62CA9-4AF7-4C96-9548-7CDB7F2EA64E}" type="pres">
      <dgm:prSet presAssocID="{12D0EFEC-537C-4AAE-8BDC-37A60C57CFAB}" presName="bottomArc2" presStyleLbl="parChTrans1D1" presStyleIdx="3" presStyleCnt="8"/>
      <dgm:spPr/>
    </dgm:pt>
    <dgm:pt modelId="{9FF3313B-855D-4FC2-B92D-67BC2120AD20}" type="pres">
      <dgm:prSet presAssocID="{12D0EFEC-537C-4AAE-8BDC-37A60C57CFAB}" presName="topConnNode2" presStyleLbl="node2" presStyleIdx="0" presStyleCnt="0"/>
      <dgm:spPr/>
      <dgm:t>
        <a:bodyPr/>
        <a:lstStyle/>
        <a:p>
          <a:endParaRPr lang="en-US"/>
        </a:p>
      </dgm:t>
    </dgm:pt>
    <dgm:pt modelId="{A73323E3-D27E-47D6-9C70-212AEA928DB5}" type="pres">
      <dgm:prSet presAssocID="{12D0EFEC-537C-4AAE-8BDC-37A60C57CFAB}" presName="hierChild4" presStyleCnt="0"/>
      <dgm:spPr/>
    </dgm:pt>
    <dgm:pt modelId="{2BB61AE0-C864-45A6-B75D-C8F48551339D}" type="pres">
      <dgm:prSet presAssocID="{12D0EFEC-537C-4AAE-8BDC-37A60C57CFAB}" presName="hierChild5" presStyleCnt="0"/>
      <dgm:spPr/>
    </dgm:pt>
    <dgm:pt modelId="{EE611C8D-ECCC-4C91-944B-D38383680347}" type="pres">
      <dgm:prSet presAssocID="{BE9C0B35-07C8-48C6-A8F4-2D8CC722161C}" presName="Name28" presStyleLbl="parChTrans1D2" presStyleIdx="1" presStyleCnt="3"/>
      <dgm:spPr/>
      <dgm:t>
        <a:bodyPr/>
        <a:lstStyle/>
        <a:p>
          <a:endParaRPr lang="en-US"/>
        </a:p>
      </dgm:t>
    </dgm:pt>
    <dgm:pt modelId="{10A32DBE-5EA1-467A-8667-98EB36ACB9A7}" type="pres">
      <dgm:prSet presAssocID="{E84E8AEE-177A-4FDE-8175-BD98EB4C107A}" presName="hierRoot2" presStyleCnt="0">
        <dgm:presLayoutVars>
          <dgm:hierBranch val="init"/>
        </dgm:presLayoutVars>
      </dgm:prSet>
      <dgm:spPr/>
    </dgm:pt>
    <dgm:pt modelId="{AA340568-E81F-4053-AB5C-2EBDF0BC7208}" type="pres">
      <dgm:prSet presAssocID="{E84E8AEE-177A-4FDE-8175-BD98EB4C107A}" presName="rootComposite2" presStyleCnt="0"/>
      <dgm:spPr/>
    </dgm:pt>
    <dgm:pt modelId="{7F6B23AD-3239-4C39-BA78-8B9ADCB3F4AB}" type="pres">
      <dgm:prSet presAssocID="{E84E8AEE-177A-4FDE-8175-BD98EB4C107A}" presName="rootText2" presStyleLbl="alignAcc1" presStyleIdx="0" presStyleCnt="0" custLinFactNeighborX="2407" custLinFactNeighborY="-2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2E9170-7EB9-4685-942C-0B713A5352C1}" type="pres">
      <dgm:prSet presAssocID="{E84E8AEE-177A-4FDE-8175-BD98EB4C107A}" presName="topArc2" presStyleLbl="parChTrans1D1" presStyleIdx="4" presStyleCnt="8"/>
      <dgm:spPr/>
    </dgm:pt>
    <dgm:pt modelId="{7BDABBE7-DEBF-4002-B914-2462C310A6F0}" type="pres">
      <dgm:prSet presAssocID="{E84E8AEE-177A-4FDE-8175-BD98EB4C107A}" presName="bottomArc2" presStyleLbl="parChTrans1D1" presStyleIdx="5" presStyleCnt="8"/>
      <dgm:spPr/>
    </dgm:pt>
    <dgm:pt modelId="{7B75810B-E08A-4B9D-817D-45237075D4AA}" type="pres">
      <dgm:prSet presAssocID="{E84E8AEE-177A-4FDE-8175-BD98EB4C107A}" presName="topConnNode2" presStyleLbl="node2" presStyleIdx="0" presStyleCnt="0"/>
      <dgm:spPr/>
      <dgm:t>
        <a:bodyPr/>
        <a:lstStyle/>
        <a:p>
          <a:endParaRPr lang="en-US"/>
        </a:p>
      </dgm:t>
    </dgm:pt>
    <dgm:pt modelId="{066FC1CE-6110-4852-904B-B60BBFC46FB1}" type="pres">
      <dgm:prSet presAssocID="{E84E8AEE-177A-4FDE-8175-BD98EB4C107A}" presName="hierChild4" presStyleCnt="0"/>
      <dgm:spPr/>
    </dgm:pt>
    <dgm:pt modelId="{56E9675E-2A84-4F2B-B6C7-FD5A647F471A}" type="pres">
      <dgm:prSet presAssocID="{E84E8AEE-177A-4FDE-8175-BD98EB4C107A}" presName="hierChild5" presStyleCnt="0"/>
      <dgm:spPr/>
    </dgm:pt>
    <dgm:pt modelId="{D0286898-6C96-4F04-9AE3-B16536ED9628}" type="pres">
      <dgm:prSet presAssocID="{CAA6B4A0-8AEE-420A-8603-DAF349EAED1C}" presName="Name28" presStyleLbl="parChTrans1D2" presStyleIdx="2" presStyleCnt="3"/>
      <dgm:spPr/>
      <dgm:t>
        <a:bodyPr/>
        <a:lstStyle/>
        <a:p>
          <a:endParaRPr lang="en-US"/>
        </a:p>
      </dgm:t>
    </dgm:pt>
    <dgm:pt modelId="{3BCBD31C-737D-4A1D-92A8-BAFDE4D787B8}" type="pres">
      <dgm:prSet presAssocID="{760BFD17-1463-451A-942E-485FE3905719}" presName="hierRoot2" presStyleCnt="0">
        <dgm:presLayoutVars>
          <dgm:hierBranch val="init"/>
        </dgm:presLayoutVars>
      </dgm:prSet>
      <dgm:spPr/>
    </dgm:pt>
    <dgm:pt modelId="{025221AC-5F58-4C6E-AD3B-B95D705BBE35}" type="pres">
      <dgm:prSet presAssocID="{760BFD17-1463-451A-942E-485FE3905719}" presName="rootComposite2" presStyleCnt="0"/>
      <dgm:spPr/>
    </dgm:pt>
    <dgm:pt modelId="{060320E8-C2FE-421B-9430-9828372B64DB}" type="pres">
      <dgm:prSet presAssocID="{760BFD17-1463-451A-942E-485FE3905719}" presName="rootText2" presStyleLbl="alignAcc1" presStyleIdx="0" presStyleCnt="0" custAng="0" custScaleX="107206" custScaleY="86210" custLinFactNeighborY="-30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FE43CC-92CF-48D6-BCD8-220CE2807D4B}" type="pres">
      <dgm:prSet presAssocID="{760BFD17-1463-451A-942E-485FE3905719}" presName="topArc2" presStyleLbl="parChTrans1D1" presStyleIdx="6" presStyleCnt="8"/>
      <dgm:spPr/>
    </dgm:pt>
    <dgm:pt modelId="{83BD7BF4-129E-4024-86E9-F82FFDC034A0}" type="pres">
      <dgm:prSet presAssocID="{760BFD17-1463-451A-942E-485FE3905719}" presName="bottomArc2" presStyleLbl="parChTrans1D1" presStyleIdx="7" presStyleCnt="8"/>
      <dgm:spPr/>
    </dgm:pt>
    <dgm:pt modelId="{9AC21677-6829-443F-A434-72C3882750EE}" type="pres">
      <dgm:prSet presAssocID="{760BFD17-1463-451A-942E-485FE3905719}" presName="topConnNode2" presStyleLbl="node2" presStyleIdx="0" presStyleCnt="0"/>
      <dgm:spPr/>
      <dgm:t>
        <a:bodyPr/>
        <a:lstStyle/>
        <a:p>
          <a:endParaRPr lang="en-US"/>
        </a:p>
      </dgm:t>
    </dgm:pt>
    <dgm:pt modelId="{6412EF5A-5A9B-4335-A4F0-A095E75D7506}" type="pres">
      <dgm:prSet presAssocID="{760BFD17-1463-451A-942E-485FE3905719}" presName="hierChild4" presStyleCnt="0"/>
      <dgm:spPr/>
    </dgm:pt>
    <dgm:pt modelId="{0C19C840-A404-4927-8489-71FDE3A8578E}" type="pres">
      <dgm:prSet presAssocID="{760BFD17-1463-451A-942E-485FE3905719}" presName="hierChild5" presStyleCnt="0"/>
      <dgm:spPr/>
    </dgm:pt>
    <dgm:pt modelId="{E733C885-BA2B-4061-BF7A-56B92CBDE6F6}" type="pres">
      <dgm:prSet presAssocID="{A5975F98-EA4F-4D18-8FB6-3922ACEEFE99}" presName="hierChild3" presStyleCnt="0"/>
      <dgm:spPr/>
    </dgm:pt>
  </dgm:ptLst>
  <dgm:cxnLst>
    <dgm:cxn modelId="{E2EB46D9-8D61-4830-B5E9-567F36EC9A3E}" type="presOf" srcId="{760BFD17-1463-451A-942E-485FE3905719}" destId="{060320E8-C2FE-421B-9430-9828372B64DB}" srcOrd="0" destOrd="0" presId="urn:microsoft.com/office/officeart/2008/layout/HalfCircleOrganizationChart"/>
    <dgm:cxn modelId="{05B18CBF-1917-4F3B-8D97-88E685ADEBDA}" srcId="{21C09FF6-B97B-48E8-9BD7-0574414ECFB4}" destId="{A5975F98-EA4F-4D18-8FB6-3922ACEEFE99}" srcOrd="0" destOrd="0" parTransId="{159D0350-97F0-41D2-AB59-8C849EE3341B}" sibTransId="{779E0E5B-97B0-4BAA-AE8E-37E5535B96C3}"/>
    <dgm:cxn modelId="{089060EA-27E4-448F-BE03-AF26FE6DF873}" type="presOf" srcId="{A5975F98-EA4F-4D18-8FB6-3922ACEEFE99}" destId="{0DD25859-E2EC-4FE6-8311-5A5F999A6949}" srcOrd="0" destOrd="0" presId="urn:microsoft.com/office/officeart/2008/layout/HalfCircleOrganizationChart"/>
    <dgm:cxn modelId="{E292EB06-4B47-4A61-A14E-425AED2DF52F}" type="presOf" srcId="{12D0EFEC-537C-4AAE-8BDC-37A60C57CFAB}" destId="{9FF3313B-855D-4FC2-B92D-67BC2120AD20}" srcOrd="1" destOrd="0" presId="urn:microsoft.com/office/officeart/2008/layout/HalfCircleOrganizationChart"/>
    <dgm:cxn modelId="{0AA54F5A-9050-4944-990A-3019ED64A08E}" type="presOf" srcId="{A5975F98-EA4F-4D18-8FB6-3922ACEEFE99}" destId="{F7A66D4A-7C2D-4490-994A-896B51899770}" srcOrd="1" destOrd="0" presId="urn:microsoft.com/office/officeart/2008/layout/HalfCircleOrganizationChart"/>
    <dgm:cxn modelId="{CB2E6FE8-84F1-4ED6-A0AA-D3D0CF2826E6}" srcId="{A5975F98-EA4F-4D18-8FB6-3922ACEEFE99}" destId="{12D0EFEC-537C-4AAE-8BDC-37A60C57CFAB}" srcOrd="0" destOrd="0" parTransId="{8A531F9A-C10C-4E7D-8311-573983D89AB7}" sibTransId="{ADB8A73B-E953-42B4-B76F-34C966035A5B}"/>
    <dgm:cxn modelId="{0AA1C85E-02C2-4553-B2F1-794A01FB7341}" srcId="{A5975F98-EA4F-4D18-8FB6-3922ACEEFE99}" destId="{E84E8AEE-177A-4FDE-8175-BD98EB4C107A}" srcOrd="1" destOrd="0" parTransId="{BE9C0B35-07C8-48C6-A8F4-2D8CC722161C}" sibTransId="{D812DD8F-6FCC-4905-B29D-58B7069858B7}"/>
    <dgm:cxn modelId="{B994C110-7C31-4E88-AB33-1C9BD77147AF}" type="presOf" srcId="{8A531F9A-C10C-4E7D-8311-573983D89AB7}" destId="{3B419617-169A-4823-B53C-7E8DF4119324}" srcOrd="0" destOrd="0" presId="urn:microsoft.com/office/officeart/2008/layout/HalfCircleOrganizationChart"/>
    <dgm:cxn modelId="{314DAECC-4D76-4CB3-842A-F04DB1D5A78E}" type="presOf" srcId="{E84E8AEE-177A-4FDE-8175-BD98EB4C107A}" destId="{7F6B23AD-3239-4C39-BA78-8B9ADCB3F4AB}" srcOrd="0" destOrd="0" presId="urn:microsoft.com/office/officeart/2008/layout/HalfCircleOrganizationChart"/>
    <dgm:cxn modelId="{8E86F1D3-F03F-48B3-8E83-FBFBAEA5AA7B}" type="presOf" srcId="{21C09FF6-B97B-48E8-9BD7-0574414ECFB4}" destId="{288899A5-0CCF-49DC-B8BC-E738E7C5A64C}" srcOrd="0" destOrd="0" presId="urn:microsoft.com/office/officeart/2008/layout/HalfCircleOrganizationChart"/>
    <dgm:cxn modelId="{01B8B255-C723-444A-B128-C58B07723BDB}" type="presOf" srcId="{CAA6B4A0-8AEE-420A-8603-DAF349EAED1C}" destId="{D0286898-6C96-4F04-9AE3-B16536ED9628}" srcOrd="0" destOrd="0" presId="urn:microsoft.com/office/officeart/2008/layout/HalfCircleOrganizationChart"/>
    <dgm:cxn modelId="{E253B77B-E637-4994-B869-10D39CE002FB}" type="presOf" srcId="{760BFD17-1463-451A-942E-485FE3905719}" destId="{9AC21677-6829-443F-A434-72C3882750EE}" srcOrd="1" destOrd="0" presId="urn:microsoft.com/office/officeart/2008/layout/HalfCircleOrganizationChart"/>
    <dgm:cxn modelId="{3AA06FA9-27DF-4F09-B9C1-C57618D2D414}" srcId="{A5975F98-EA4F-4D18-8FB6-3922ACEEFE99}" destId="{760BFD17-1463-451A-942E-485FE3905719}" srcOrd="2" destOrd="0" parTransId="{CAA6B4A0-8AEE-420A-8603-DAF349EAED1C}" sibTransId="{A8019CAD-0B9E-45F8-BD4A-1D1EBCDE8EA3}"/>
    <dgm:cxn modelId="{D81F7B28-0DD6-4A4A-A845-BB7FE361C419}" type="presOf" srcId="{E84E8AEE-177A-4FDE-8175-BD98EB4C107A}" destId="{7B75810B-E08A-4B9D-817D-45237075D4AA}" srcOrd="1" destOrd="0" presId="urn:microsoft.com/office/officeart/2008/layout/HalfCircleOrganizationChart"/>
    <dgm:cxn modelId="{2F1D7827-14FA-4994-8F0F-BF57971BE962}" type="presOf" srcId="{12D0EFEC-537C-4AAE-8BDC-37A60C57CFAB}" destId="{5642944D-896A-4911-A590-E2EF9D832BC2}" srcOrd="0" destOrd="0" presId="urn:microsoft.com/office/officeart/2008/layout/HalfCircleOrganizationChart"/>
    <dgm:cxn modelId="{1574178B-6B1D-4C07-8C8D-2C24A9E3C47D}" type="presOf" srcId="{BE9C0B35-07C8-48C6-A8F4-2D8CC722161C}" destId="{EE611C8D-ECCC-4C91-944B-D38383680347}" srcOrd="0" destOrd="0" presId="urn:microsoft.com/office/officeart/2008/layout/HalfCircleOrganizationChart"/>
    <dgm:cxn modelId="{557D8986-02B0-448C-8205-FEDFB62229C3}" type="presParOf" srcId="{288899A5-0CCF-49DC-B8BC-E738E7C5A64C}" destId="{D6D025F8-B219-4479-A2FB-1A5A5041463A}" srcOrd="0" destOrd="0" presId="urn:microsoft.com/office/officeart/2008/layout/HalfCircleOrganizationChart"/>
    <dgm:cxn modelId="{B1CB87BA-0119-4C5C-8556-31944617D7D7}" type="presParOf" srcId="{D6D025F8-B219-4479-A2FB-1A5A5041463A}" destId="{4053ACEF-8ABD-4D93-B045-9E5F54723ADE}" srcOrd="0" destOrd="0" presId="urn:microsoft.com/office/officeart/2008/layout/HalfCircleOrganizationChart"/>
    <dgm:cxn modelId="{5DC8FBBC-CB31-473A-BAB7-5FFE91EF7CB3}" type="presParOf" srcId="{4053ACEF-8ABD-4D93-B045-9E5F54723ADE}" destId="{0DD25859-E2EC-4FE6-8311-5A5F999A6949}" srcOrd="0" destOrd="0" presId="urn:microsoft.com/office/officeart/2008/layout/HalfCircleOrganizationChart"/>
    <dgm:cxn modelId="{5BC44145-4828-44DA-BDFA-050834DA0D22}" type="presParOf" srcId="{4053ACEF-8ABD-4D93-B045-9E5F54723ADE}" destId="{2D8045E5-CAEB-4754-97E4-C76D46692132}" srcOrd="1" destOrd="0" presId="urn:microsoft.com/office/officeart/2008/layout/HalfCircleOrganizationChart"/>
    <dgm:cxn modelId="{091E4409-F7CB-4F1E-B8C1-B42877A91250}" type="presParOf" srcId="{4053ACEF-8ABD-4D93-B045-9E5F54723ADE}" destId="{5447D8DE-1B9D-4A06-9858-2C9067C0C488}" srcOrd="2" destOrd="0" presId="urn:microsoft.com/office/officeart/2008/layout/HalfCircleOrganizationChart"/>
    <dgm:cxn modelId="{F8048BF4-EFCE-4B68-A2B9-E7B7317D7943}" type="presParOf" srcId="{4053ACEF-8ABD-4D93-B045-9E5F54723ADE}" destId="{F7A66D4A-7C2D-4490-994A-896B51899770}" srcOrd="3" destOrd="0" presId="urn:microsoft.com/office/officeart/2008/layout/HalfCircleOrganizationChart"/>
    <dgm:cxn modelId="{59A29C71-A70A-4BAA-B63A-B0F8AC5454D4}" type="presParOf" srcId="{D6D025F8-B219-4479-A2FB-1A5A5041463A}" destId="{D27339B0-9E1A-4C1D-A7A5-6A583A592693}" srcOrd="1" destOrd="0" presId="urn:microsoft.com/office/officeart/2008/layout/HalfCircleOrganizationChart"/>
    <dgm:cxn modelId="{D9652B70-D263-49C7-9959-FA88705B3FD1}" type="presParOf" srcId="{D27339B0-9E1A-4C1D-A7A5-6A583A592693}" destId="{3B419617-169A-4823-B53C-7E8DF4119324}" srcOrd="0" destOrd="0" presId="urn:microsoft.com/office/officeart/2008/layout/HalfCircleOrganizationChart"/>
    <dgm:cxn modelId="{05AEF17C-101F-4828-96BF-50693A87C63B}" type="presParOf" srcId="{D27339B0-9E1A-4C1D-A7A5-6A583A592693}" destId="{BE8457CD-E4D3-466F-9EC8-4BBC4D9261C8}" srcOrd="1" destOrd="0" presId="urn:microsoft.com/office/officeart/2008/layout/HalfCircleOrganizationChart"/>
    <dgm:cxn modelId="{EEEED0A7-EECA-47C4-B4E4-8B294821934D}" type="presParOf" srcId="{BE8457CD-E4D3-466F-9EC8-4BBC4D9261C8}" destId="{C8D3557F-9774-4DCC-A15E-E02B9F1E7F6F}" srcOrd="0" destOrd="0" presId="urn:microsoft.com/office/officeart/2008/layout/HalfCircleOrganizationChart"/>
    <dgm:cxn modelId="{F5C42A2C-95B4-41AC-9F97-7B64CFBC8494}" type="presParOf" srcId="{C8D3557F-9774-4DCC-A15E-E02B9F1E7F6F}" destId="{5642944D-896A-4911-A590-E2EF9D832BC2}" srcOrd="0" destOrd="0" presId="urn:microsoft.com/office/officeart/2008/layout/HalfCircleOrganizationChart"/>
    <dgm:cxn modelId="{38D919DF-E634-413A-8927-C130DF3DBEBB}" type="presParOf" srcId="{C8D3557F-9774-4DCC-A15E-E02B9F1E7F6F}" destId="{92F7E01E-403D-4135-BAA2-BF77D0DBE4B3}" srcOrd="1" destOrd="0" presId="urn:microsoft.com/office/officeart/2008/layout/HalfCircleOrganizationChart"/>
    <dgm:cxn modelId="{A5C4A77E-7E90-446E-B408-F10BFD927B1A}" type="presParOf" srcId="{C8D3557F-9774-4DCC-A15E-E02B9F1E7F6F}" destId="{46C62CA9-4AF7-4C96-9548-7CDB7F2EA64E}" srcOrd="2" destOrd="0" presId="urn:microsoft.com/office/officeart/2008/layout/HalfCircleOrganizationChart"/>
    <dgm:cxn modelId="{3EA1168D-2A24-4E20-8D2C-B91FB71CBA4B}" type="presParOf" srcId="{C8D3557F-9774-4DCC-A15E-E02B9F1E7F6F}" destId="{9FF3313B-855D-4FC2-B92D-67BC2120AD20}" srcOrd="3" destOrd="0" presId="urn:microsoft.com/office/officeart/2008/layout/HalfCircleOrganizationChart"/>
    <dgm:cxn modelId="{34A67748-67E2-4168-9233-A57C99529EA1}" type="presParOf" srcId="{BE8457CD-E4D3-466F-9EC8-4BBC4D9261C8}" destId="{A73323E3-D27E-47D6-9C70-212AEA928DB5}" srcOrd="1" destOrd="0" presId="urn:microsoft.com/office/officeart/2008/layout/HalfCircleOrganizationChart"/>
    <dgm:cxn modelId="{3C90881D-79EC-4C05-B1C9-1BA8B7F5FFB3}" type="presParOf" srcId="{BE8457CD-E4D3-466F-9EC8-4BBC4D9261C8}" destId="{2BB61AE0-C864-45A6-B75D-C8F48551339D}" srcOrd="2" destOrd="0" presId="urn:microsoft.com/office/officeart/2008/layout/HalfCircleOrganizationChart"/>
    <dgm:cxn modelId="{35DE48A4-71B8-488D-B591-2FB545C27E42}" type="presParOf" srcId="{D27339B0-9E1A-4C1D-A7A5-6A583A592693}" destId="{EE611C8D-ECCC-4C91-944B-D38383680347}" srcOrd="2" destOrd="0" presId="urn:microsoft.com/office/officeart/2008/layout/HalfCircleOrganizationChart"/>
    <dgm:cxn modelId="{0C327F5A-C70B-45CC-A97A-DB731FB05336}" type="presParOf" srcId="{D27339B0-9E1A-4C1D-A7A5-6A583A592693}" destId="{10A32DBE-5EA1-467A-8667-98EB36ACB9A7}" srcOrd="3" destOrd="0" presId="urn:microsoft.com/office/officeart/2008/layout/HalfCircleOrganizationChart"/>
    <dgm:cxn modelId="{873794A0-E39D-45C3-9328-8A8F593C0AE2}" type="presParOf" srcId="{10A32DBE-5EA1-467A-8667-98EB36ACB9A7}" destId="{AA340568-E81F-4053-AB5C-2EBDF0BC7208}" srcOrd="0" destOrd="0" presId="urn:microsoft.com/office/officeart/2008/layout/HalfCircleOrganizationChart"/>
    <dgm:cxn modelId="{1510F99A-882E-4707-86B1-38486FF29EDA}" type="presParOf" srcId="{AA340568-E81F-4053-AB5C-2EBDF0BC7208}" destId="{7F6B23AD-3239-4C39-BA78-8B9ADCB3F4AB}" srcOrd="0" destOrd="0" presId="urn:microsoft.com/office/officeart/2008/layout/HalfCircleOrganizationChart"/>
    <dgm:cxn modelId="{A78C3344-6F0C-428D-991D-2281BEE55693}" type="presParOf" srcId="{AA340568-E81F-4053-AB5C-2EBDF0BC7208}" destId="{192E9170-7EB9-4685-942C-0B713A5352C1}" srcOrd="1" destOrd="0" presId="urn:microsoft.com/office/officeart/2008/layout/HalfCircleOrganizationChart"/>
    <dgm:cxn modelId="{6D35CBAB-9478-4D11-BE07-61CC667EAB55}" type="presParOf" srcId="{AA340568-E81F-4053-AB5C-2EBDF0BC7208}" destId="{7BDABBE7-DEBF-4002-B914-2462C310A6F0}" srcOrd="2" destOrd="0" presId="urn:microsoft.com/office/officeart/2008/layout/HalfCircleOrganizationChart"/>
    <dgm:cxn modelId="{2AAF017D-B764-482F-9035-09E5F01B215F}" type="presParOf" srcId="{AA340568-E81F-4053-AB5C-2EBDF0BC7208}" destId="{7B75810B-E08A-4B9D-817D-45237075D4AA}" srcOrd="3" destOrd="0" presId="urn:microsoft.com/office/officeart/2008/layout/HalfCircleOrganizationChart"/>
    <dgm:cxn modelId="{BE4D765B-7090-4119-8336-C2A0FD26884F}" type="presParOf" srcId="{10A32DBE-5EA1-467A-8667-98EB36ACB9A7}" destId="{066FC1CE-6110-4852-904B-B60BBFC46FB1}" srcOrd="1" destOrd="0" presId="urn:microsoft.com/office/officeart/2008/layout/HalfCircleOrganizationChart"/>
    <dgm:cxn modelId="{BA8BD199-B04B-4037-9F33-64FC4CE8D7ED}" type="presParOf" srcId="{10A32DBE-5EA1-467A-8667-98EB36ACB9A7}" destId="{56E9675E-2A84-4F2B-B6C7-FD5A647F471A}" srcOrd="2" destOrd="0" presId="urn:microsoft.com/office/officeart/2008/layout/HalfCircleOrganizationChart"/>
    <dgm:cxn modelId="{A77E1136-261C-425F-BFDA-AE8A58DE3E6C}" type="presParOf" srcId="{D27339B0-9E1A-4C1D-A7A5-6A583A592693}" destId="{D0286898-6C96-4F04-9AE3-B16536ED9628}" srcOrd="4" destOrd="0" presId="urn:microsoft.com/office/officeart/2008/layout/HalfCircleOrganizationChart"/>
    <dgm:cxn modelId="{4EE3ACB5-892F-4CAA-938A-C2FDB73AD19F}" type="presParOf" srcId="{D27339B0-9E1A-4C1D-A7A5-6A583A592693}" destId="{3BCBD31C-737D-4A1D-92A8-BAFDE4D787B8}" srcOrd="5" destOrd="0" presId="urn:microsoft.com/office/officeart/2008/layout/HalfCircleOrganizationChart"/>
    <dgm:cxn modelId="{1DC6D537-A0E2-4F9E-918B-15F1645DA00B}" type="presParOf" srcId="{3BCBD31C-737D-4A1D-92A8-BAFDE4D787B8}" destId="{025221AC-5F58-4C6E-AD3B-B95D705BBE35}" srcOrd="0" destOrd="0" presId="urn:microsoft.com/office/officeart/2008/layout/HalfCircleOrganizationChart"/>
    <dgm:cxn modelId="{DAC8519C-C84C-4A6C-9E7E-B8B5EB4BCA7A}" type="presParOf" srcId="{025221AC-5F58-4C6E-AD3B-B95D705BBE35}" destId="{060320E8-C2FE-421B-9430-9828372B64DB}" srcOrd="0" destOrd="0" presId="urn:microsoft.com/office/officeart/2008/layout/HalfCircleOrganizationChart"/>
    <dgm:cxn modelId="{DA7534E2-877E-464D-AFFC-EABF6BCE6AF3}" type="presParOf" srcId="{025221AC-5F58-4C6E-AD3B-B95D705BBE35}" destId="{DCFE43CC-92CF-48D6-BCD8-220CE2807D4B}" srcOrd="1" destOrd="0" presId="urn:microsoft.com/office/officeart/2008/layout/HalfCircleOrganizationChart"/>
    <dgm:cxn modelId="{16DE63EA-19E0-4074-BBE8-2DE9C59382B2}" type="presParOf" srcId="{025221AC-5F58-4C6E-AD3B-B95D705BBE35}" destId="{83BD7BF4-129E-4024-86E9-F82FFDC034A0}" srcOrd="2" destOrd="0" presId="urn:microsoft.com/office/officeart/2008/layout/HalfCircleOrganizationChart"/>
    <dgm:cxn modelId="{9CE3735C-E351-4E56-82B2-126F5DCA1BF6}" type="presParOf" srcId="{025221AC-5F58-4C6E-AD3B-B95D705BBE35}" destId="{9AC21677-6829-443F-A434-72C3882750EE}" srcOrd="3" destOrd="0" presId="urn:microsoft.com/office/officeart/2008/layout/HalfCircleOrganizationChart"/>
    <dgm:cxn modelId="{37F216F2-3480-4885-99E4-BB10221AAF14}" type="presParOf" srcId="{3BCBD31C-737D-4A1D-92A8-BAFDE4D787B8}" destId="{6412EF5A-5A9B-4335-A4F0-A095E75D7506}" srcOrd="1" destOrd="0" presId="urn:microsoft.com/office/officeart/2008/layout/HalfCircleOrganizationChart"/>
    <dgm:cxn modelId="{0986D62C-48B1-426D-AAD6-18DCD384359A}" type="presParOf" srcId="{3BCBD31C-737D-4A1D-92A8-BAFDE4D787B8}" destId="{0C19C840-A404-4927-8489-71FDE3A8578E}" srcOrd="2" destOrd="0" presId="urn:microsoft.com/office/officeart/2008/layout/HalfCircleOrganizationChart"/>
    <dgm:cxn modelId="{AC2D7321-E051-4C7A-8A5D-55B1610ECFE0}" type="presParOf" srcId="{D6D025F8-B219-4479-A2FB-1A5A5041463A}" destId="{E733C885-BA2B-4061-BF7A-56B92CBDE6F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86898-6C96-4F04-9AE3-B16536ED9628}">
      <dsp:nvSpPr>
        <dsp:cNvPr id="0" name=""/>
        <dsp:cNvSpPr/>
      </dsp:nvSpPr>
      <dsp:spPr>
        <a:xfrm>
          <a:off x="4417348" y="1530847"/>
          <a:ext cx="3063871" cy="1898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475"/>
              </a:lnTo>
              <a:lnTo>
                <a:pt x="3063871" y="1632475"/>
              </a:lnTo>
              <a:lnTo>
                <a:pt x="3063871" y="1898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11C8D-ECCC-4C91-944B-D38383680347}">
      <dsp:nvSpPr>
        <dsp:cNvPr id="0" name=""/>
        <dsp:cNvSpPr/>
      </dsp:nvSpPr>
      <dsp:spPr>
        <a:xfrm>
          <a:off x="4343618" y="1530847"/>
          <a:ext cx="91440" cy="1898151"/>
        </a:xfrm>
        <a:custGeom>
          <a:avLst/>
          <a:gdLst/>
          <a:ahLst/>
          <a:cxnLst/>
          <a:rect l="0" t="0" r="0" b="0"/>
          <a:pathLst>
            <a:path>
              <a:moveTo>
                <a:pt x="73730" y="0"/>
              </a:moveTo>
              <a:lnTo>
                <a:pt x="73730" y="1632473"/>
              </a:lnTo>
              <a:lnTo>
                <a:pt x="45720" y="1632473"/>
              </a:lnTo>
              <a:lnTo>
                <a:pt x="45720" y="1898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19617-169A-4823-B53C-7E8DF4119324}">
      <dsp:nvSpPr>
        <dsp:cNvPr id="0" name=""/>
        <dsp:cNvSpPr/>
      </dsp:nvSpPr>
      <dsp:spPr>
        <a:xfrm>
          <a:off x="1266814" y="1530847"/>
          <a:ext cx="3150533" cy="1898151"/>
        </a:xfrm>
        <a:custGeom>
          <a:avLst/>
          <a:gdLst/>
          <a:ahLst/>
          <a:cxnLst/>
          <a:rect l="0" t="0" r="0" b="0"/>
          <a:pathLst>
            <a:path>
              <a:moveTo>
                <a:pt x="3150533" y="0"/>
              </a:moveTo>
              <a:lnTo>
                <a:pt x="3150533" y="1632473"/>
              </a:lnTo>
              <a:lnTo>
                <a:pt x="0" y="1632473"/>
              </a:lnTo>
              <a:lnTo>
                <a:pt x="0" y="1898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045E5-CAEB-4754-97E4-C76D46692132}">
      <dsp:nvSpPr>
        <dsp:cNvPr id="0" name=""/>
        <dsp:cNvSpPr/>
      </dsp:nvSpPr>
      <dsp:spPr>
        <a:xfrm>
          <a:off x="2253681" y="314448"/>
          <a:ext cx="4327333" cy="121639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7D8DE-1B9D-4A06-9858-2C9067C0C488}">
      <dsp:nvSpPr>
        <dsp:cNvPr id="0" name=""/>
        <dsp:cNvSpPr/>
      </dsp:nvSpPr>
      <dsp:spPr>
        <a:xfrm>
          <a:off x="2253681" y="314448"/>
          <a:ext cx="4327333" cy="121639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25859-E2EC-4FE6-8311-5A5F999A6949}">
      <dsp:nvSpPr>
        <dsp:cNvPr id="0" name=""/>
        <dsp:cNvSpPr/>
      </dsp:nvSpPr>
      <dsp:spPr>
        <a:xfrm>
          <a:off x="90014" y="533400"/>
          <a:ext cx="8654667" cy="778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Shonar Bangla" pitchFamily="34" charset="0"/>
              <a:cs typeface="Shonar Bangla" pitchFamily="34" charset="0"/>
            </a:rPr>
            <a:t>অর্থনীতির প্রধান তিনটি খাত </a:t>
          </a:r>
          <a:endParaRPr lang="en-US" sz="6600" kern="1200" dirty="0"/>
        </a:p>
      </dsp:txBody>
      <dsp:txXfrm>
        <a:off x="90014" y="533400"/>
        <a:ext cx="8654667" cy="778495"/>
      </dsp:txXfrm>
    </dsp:sp>
    <dsp:sp modelId="{92F7E01E-403D-4135-BAA2-BF77D0DBE4B3}">
      <dsp:nvSpPr>
        <dsp:cNvPr id="0" name=""/>
        <dsp:cNvSpPr/>
      </dsp:nvSpPr>
      <dsp:spPr>
        <a:xfrm>
          <a:off x="634248" y="3428999"/>
          <a:ext cx="1265132" cy="12651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62CA9-4AF7-4C96-9548-7CDB7F2EA64E}">
      <dsp:nvSpPr>
        <dsp:cNvPr id="0" name=""/>
        <dsp:cNvSpPr/>
      </dsp:nvSpPr>
      <dsp:spPr>
        <a:xfrm>
          <a:off x="634248" y="3428999"/>
          <a:ext cx="1265132" cy="12651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2944D-896A-4911-A590-E2EF9D832BC2}">
      <dsp:nvSpPr>
        <dsp:cNvPr id="0" name=""/>
        <dsp:cNvSpPr/>
      </dsp:nvSpPr>
      <dsp:spPr>
        <a:xfrm>
          <a:off x="1682" y="3656722"/>
          <a:ext cx="2530264" cy="809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Shonar Bangla" pitchFamily="34" charset="0"/>
              <a:cs typeface="Shonar Bangla" pitchFamily="34" charset="0"/>
            </a:rPr>
            <a:t>কৃষি খাত</a:t>
          </a:r>
          <a:endParaRPr lang="en-US" sz="6600" kern="1200" dirty="0">
            <a:latin typeface="Shonar Bangla" pitchFamily="34" charset="0"/>
            <a:cs typeface="Shonar Bangla" pitchFamily="34" charset="0"/>
          </a:endParaRPr>
        </a:p>
      </dsp:txBody>
      <dsp:txXfrm>
        <a:off x="1682" y="3656722"/>
        <a:ext cx="2530264" cy="809684"/>
      </dsp:txXfrm>
    </dsp:sp>
    <dsp:sp modelId="{192E9170-7EB9-4685-942C-0B713A5352C1}">
      <dsp:nvSpPr>
        <dsp:cNvPr id="0" name=""/>
        <dsp:cNvSpPr/>
      </dsp:nvSpPr>
      <dsp:spPr>
        <a:xfrm>
          <a:off x="3756772" y="3428999"/>
          <a:ext cx="1265132" cy="12651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ABBE7-DEBF-4002-B914-2462C310A6F0}">
      <dsp:nvSpPr>
        <dsp:cNvPr id="0" name=""/>
        <dsp:cNvSpPr/>
      </dsp:nvSpPr>
      <dsp:spPr>
        <a:xfrm>
          <a:off x="3756772" y="3428999"/>
          <a:ext cx="1265132" cy="12651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B23AD-3239-4C39-BA78-8B9ADCB3F4AB}">
      <dsp:nvSpPr>
        <dsp:cNvPr id="0" name=""/>
        <dsp:cNvSpPr/>
      </dsp:nvSpPr>
      <dsp:spPr>
        <a:xfrm>
          <a:off x="3124205" y="3656722"/>
          <a:ext cx="2530264" cy="809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Shonar Bangla" pitchFamily="34" charset="0"/>
              <a:cs typeface="Shonar Bangla" pitchFamily="34" charset="0"/>
            </a:rPr>
            <a:t>শিল্প খাত</a:t>
          </a:r>
          <a:endParaRPr lang="en-US" sz="6600" kern="1200" dirty="0">
            <a:latin typeface="Shonar Bangla" pitchFamily="34" charset="0"/>
            <a:cs typeface="Shonar Bangla" pitchFamily="34" charset="0"/>
          </a:endParaRPr>
        </a:p>
      </dsp:txBody>
      <dsp:txXfrm>
        <a:off x="3124205" y="3656722"/>
        <a:ext cx="2530264" cy="809684"/>
      </dsp:txXfrm>
    </dsp:sp>
    <dsp:sp modelId="{DCFE43CC-92CF-48D6-BCD8-220CE2807D4B}">
      <dsp:nvSpPr>
        <dsp:cNvPr id="0" name=""/>
        <dsp:cNvSpPr/>
      </dsp:nvSpPr>
      <dsp:spPr>
        <a:xfrm>
          <a:off x="6803070" y="3429000"/>
          <a:ext cx="1356297" cy="10906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D7BF4-129E-4024-86E9-F82FFDC034A0}">
      <dsp:nvSpPr>
        <dsp:cNvPr id="0" name=""/>
        <dsp:cNvSpPr/>
      </dsp:nvSpPr>
      <dsp:spPr>
        <a:xfrm>
          <a:off x="6803070" y="3429000"/>
          <a:ext cx="1356297" cy="10906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320E8-C2FE-421B-9430-9828372B64DB}">
      <dsp:nvSpPr>
        <dsp:cNvPr id="0" name=""/>
        <dsp:cNvSpPr/>
      </dsp:nvSpPr>
      <dsp:spPr>
        <a:xfrm>
          <a:off x="6124922" y="3625321"/>
          <a:ext cx="2712594" cy="698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Shonar Bangla" pitchFamily="34" charset="0"/>
              <a:cs typeface="Shonar Bangla" pitchFamily="34" charset="0"/>
            </a:rPr>
            <a:t>সেবা খাত </a:t>
          </a:r>
          <a:endParaRPr lang="en-US" sz="6000" kern="1200" dirty="0">
            <a:latin typeface="Shonar Bangla" pitchFamily="34" charset="0"/>
            <a:cs typeface="Shonar Bangla" pitchFamily="34" charset="0"/>
          </a:endParaRPr>
        </a:p>
      </dsp:txBody>
      <dsp:txXfrm>
        <a:off x="6124922" y="3625321"/>
        <a:ext cx="2712594" cy="69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798C-4CEA-4396-80B8-A8DB388AE4B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309B-45E2-445D-858C-BBC438FED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4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দের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B62A1-991E-49A1-ABC8-FD51028737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5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8309B-45E2-445D-858C-BBC438FED1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9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9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689B-C8F8-4038-98BC-539589A13AC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D2774-7046-4080-861F-00662F8A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3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147638"/>
            <a:ext cx="6429375" cy="6562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2876" y="3186669"/>
            <a:ext cx="6608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/>
                <a:solidFill>
                  <a:srgbClr val="3366FF"/>
                </a:solidFill>
              </a:rPr>
              <a:t>ICT </a:t>
            </a:r>
            <a:r>
              <a:rPr lang="bn-IN" sz="4400" b="1" dirty="0" smtClean="0">
                <a:ln/>
                <a:solidFill>
                  <a:srgbClr val="3366FF"/>
                </a:solidFill>
              </a:rPr>
              <a:t>ক্লাশে সকলকে 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1802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ক)   স্থলপথ পরিবহন </a:t>
            </a:r>
            <a:endParaRPr lang="en-US" sz="80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3434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4572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5250359"/>
            <a:ext cx="2209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সড়ক পথ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181600"/>
            <a:ext cx="3124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রেলপথ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845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ক)   স্থলপথ পরিবহন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জাতীয় সড়ক ৩৪৯২ কি মি এবং আঞ্চলিক সড়ক ৪২৬৮ কি মি । রেলপথ রয়েছেঃ ২,৮৩৫ কিমি 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খ)   পানিপথ 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495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20800"/>
            <a:ext cx="4267199" cy="416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5867400"/>
            <a:ext cx="3733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চট্টগ্রাম সামুদ্রিক বন্দর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859959"/>
            <a:ext cx="3810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মংলা সামুদ্রিক বন্দর 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Shonar Bangla" pitchFamily="34" charset="0"/>
                <a:cs typeface="Shonar Bangla" pitchFamily="34" charset="0"/>
              </a:rPr>
              <a:t>খ)   পানিপথ 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89154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আমাদের প্রধান সামুদ্রিক বন্দর ২টি । ১। চট্টগ্রাম সামুদ্রিক বন্দর ( প্রায় ৯৭ শতাংশ বানিজ্য হয়ে থাকে এখানে )   </a:t>
            </a:r>
          </a:p>
          <a:p>
            <a:pPr algn="just"/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২। মংলা সামুদ্রিক বন্দর । ১৮৯টি জলযান দ্বারা এ কাজ পরিচালিত হয় ।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2652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গ) আকাশ পথ 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0678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4953000"/>
            <a:ext cx="90678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বর্তমানে দেশে ৩টি আন্তর্জাতিক ও ৭টি অভ্যন্তরীন বিমান বন্দর রয়েছে । এদের মধ্যে অভ্যন্তরীন দুটি বাবহৃত হচ্ছে না ।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A_©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bxwZ‡Z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Ae`vb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8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880" y="2009602"/>
            <a:ext cx="610985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।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K…</a:t>
            </a:r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wl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Lv‡Zi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DcLvZ</a:t>
            </a: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KqwU</a:t>
            </a:r>
            <a:r>
              <a:rPr lang="bn-BD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?</a:t>
            </a:r>
            <a:r>
              <a:rPr lang="bn-BD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292" y="2725403"/>
            <a:ext cx="227560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GKwU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191" y="3514136"/>
            <a:ext cx="225271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9726" y="3514135"/>
            <a:ext cx="246972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PviwU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725" y="2739258"/>
            <a:ext cx="246972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yBwU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99880" y="2803573"/>
            <a:ext cx="448664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563354" y="3456079"/>
            <a:ext cx="701864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574015" y="3585183"/>
            <a:ext cx="40602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1072" y="2823690"/>
            <a:ext cx="434126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892570" y="387865"/>
            <a:ext cx="3127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g~j¨vqb</a:t>
            </a:r>
            <a:r>
              <a:rPr lang="bn-BD" sz="48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:- </a:t>
            </a:r>
            <a:r>
              <a:rPr lang="bn-BD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8455" y="4469084"/>
            <a:ext cx="62865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wl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ewnfz©Z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r>
              <a:rPr lang="bn-BD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85900" y="4953002"/>
            <a:ext cx="22860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gvQ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aiv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93300" y="4946138"/>
            <a:ext cx="23361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djg~j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Drcv`b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5456" y="5739827"/>
            <a:ext cx="233399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mvi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wQUv‡bv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6616" y="5773165"/>
            <a:ext cx="227528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gvwUi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cyZzj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13113" y="4984342"/>
            <a:ext cx="397839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553769" y="5681369"/>
            <a:ext cx="584575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748645" y="5778331"/>
            <a:ext cx="337706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748645" y="4967648"/>
            <a:ext cx="337706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6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6783" y="52643"/>
            <a:ext cx="3809056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13" y="3452558"/>
            <a:ext cx="81644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800" kern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evsjv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‡`‡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ki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 A_©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bxwZ‡Z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wkíLv‡Zi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Ae`vb</a:t>
            </a:r>
            <a:endParaRPr lang="en-US" sz="4800" kern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  <a:sym typeface="Wingdings"/>
            </a:endParaRPr>
          </a:p>
          <a:p>
            <a:pPr algn="ctr"/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µ‡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gB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evo‡Q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e¨vL¨v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  <a:sym typeface="Wingdings"/>
              </a:rPr>
              <a:t> Ki|</a:t>
            </a:r>
            <a:endParaRPr lang="bn-BD" sz="4800" kern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OMJ" panose="01010600010101010101" pitchFamily="2" charset="0"/>
              <a:sym typeface="Wingdings"/>
            </a:endParaRPr>
          </a:p>
        </p:txBody>
      </p:sp>
      <p:pic>
        <p:nvPicPr>
          <p:cNvPr id="11" name="Picture 10" descr="বাড়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783" y="1126901"/>
            <a:ext cx="312872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0045" y="724438"/>
            <a:ext cx="5884083" cy="5592145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657350" y="3733802"/>
            <a:ext cx="535677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2652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u="sng" dirty="0" smtClean="0">
                <a:latin typeface="Shonar Bangla" pitchFamily="34" charset="0"/>
                <a:cs typeface="Shonar Bangla" pitchFamily="34" charset="0"/>
              </a:rPr>
              <a:t>শিখন ফল </a:t>
            </a:r>
            <a:endParaRPr lang="en-US" sz="8800" b="1" u="sng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249269"/>
            <a:ext cx="8991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এই পাঠ শেষে শিক্ষার্থীরা শিক্ষতে পারবে ...........................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735050"/>
            <a:ext cx="89154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400" b="1" dirty="0" smtClean="0">
                <a:latin typeface="Shonar Bangla" pitchFamily="34" charset="0"/>
                <a:cs typeface="Shonar Bangla" pitchFamily="34" charset="0"/>
              </a:rPr>
              <a:t>অর্থনীতির প্রধান খাতসমূহের মধ্যে সেবা খাত সম্পর্কে বর্ণনা করতে পারবে । </a:t>
            </a:r>
            <a:endParaRPr lang="en-US" sz="44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18666723"/>
              </p:ext>
            </p:extLst>
          </p:nvPr>
        </p:nvGraphicFramePr>
        <p:xfrm>
          <a:off x="152400" y="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5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09562"/>
            <a:ext cx="8788400" cy="2819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3810000"/>
            <a:ext cx="4114800" cy="2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810001"/>
            <a:ext cx="4308929" cy="2666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7800" y="381363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3810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সেবা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খাত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309562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কৃষি</a:t>
            </a:r>
            <a:r>
              <a:rPr lang="en-US" sz="4400" dirty="0" smtClean="0"/>
              <a:t> </a:t>
            </a:r>
            <a:r>
              <a:rPr lang="en-US" sz="4400" dirty="0" err="1" smtClean="0"/>
              <a:t>খাত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18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106"/>
            <a:ext cx="893898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কৃষি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খাতের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উপখাত</a:t>
            </a:r>
            <a:r>
              <a:rPr lang="en-US" sz="5400" dirty="0" smtClean="0">
                <a:solidFill>
                  <a:srgbClr val="FF0000"/>
                </a:solidFill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</a:rPr>
              <a:t>সমূহ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2" y="1066800"/>
            <a:ext cx="3174093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3038929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18" y="4038600"/>
            <a:ext cx="3966936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86" y="1066799"/>
            <a:ext cx="2057400" cy="2690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4038600"/>
            <a:ext cx="4419600" cy="1861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900057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শস্য</a:t>
            </a:r>
            <a:r>
              <a:rPr lang="en-US" sz="4400" dirty="0" smtClean="0">
                <a:solidFill>
                  <a:srgbClr val="FF0000"/>
                </a:solidFill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</a:rPr>
              <a:t>শাখসবজি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7" y="240394"/>
            <a:ext cx="3429000" cy="2640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8" y="3124200"/>
            <a:ext cx="3407229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304800"/>
            <a:ext cx="4814887" cy="2655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" y="3124200"/>
            <a:ext cx="4814887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740568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প্রাণি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সম্পদ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643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267200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114"/>
            <a:ext cx="36576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99" y="5460608"/>
            <a:ext cx="3588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মৎস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সম্পদ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460609"/>
            <a:ext cx="361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</a:rPr>
              <a:t>বনজ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সম্পদ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b="1" u="sng" dirty="0" smtClean="0"/>
              <a:t>সেবা খাত </a:t>
            </a:r>
            <a:r>
              <a:rPr lang="bn-BD" sz="4800" b="1" u="sng" dirty="0" smtClean="0">
                <a:latin typeface="Times New Roman" pitchFamily="18" charset="0"/>
              </a:rPr>
              <a:t>(</a:t>
            </a:r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Service Sector)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u="sng" dirty="0" smtClean="0">
                <a:latin typeface="Times New Roman" pitchFamily="18" charset="0"/>
              </a:rPr>
              <a:t> </a:t>
            </a: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904833"/>
            <a:ext cx="889635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অর্থনৈতিক যেসব কাজের মাধ্যমে অবস্তুগত দ্রব্য উৎপাদিত হয় অর্থাৎ দৃশ্যমান নয় যা মানুষের বিভিন্ন অভাব পূরণ করে এবং যার বিনিময় মূল্য রয়েছে তাকে সেবা বলে ।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267200" cy="289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838200"/>
            <a:ext cx="4514850" cy="2900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59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সেবা খাতে অন্তর্ভুক্ত খাতসমূহের জিডিপিতে অবদানের হার নিচের তালিকায় দেখানো হলোঃ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9142"/>
              </p:ext>
            </p:extLst>
          </p:nvPr>
        </p:nvGraphicFramePr>
        <p:xfrm>
          <a:off x="76200" y="685800"/>
          <a:ext cx="8991600" cy="597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10200"/>
                <a:gridCol w="3581400"/>
              </a:tblGrid>
              <a:tr h="683182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Shonar Bangla" pitchFamily="34" charset="0"/>
                          <a:cs typeface="Shonar Bangla" pitchFamily="34" charset="0"/>
                        </a:rPr>
                        <a:t>খাত</a:t>
                      </a:r>
                      <a:r>
                        <a:rPr lang="bn-BD" sz="44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Shonar Bangla" pitchFamily="34" charset="0"/>
                          <a:cs typeface="Shonar Bangla" pitchFamily="34" charset="0"/>
                        </a:rPr>
                        <a:t>২০১০-১১ ( সাময়িক )</a:t>
                      </a:r>
                      <a:endParaRPr lang="en-US" sz="2800" b="1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১ । পাইকারি</a:t>
                      </a:r>
                      <a:r>
                        <a:rPr lang="bn-BD" sz="32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খুচরা বিপণন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১৪.২৭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২ । হোটেল  রেস্তোরা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০.৭৩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৩ । পরিবহন সংরক্ষণ</a:t>
                      </a:r>
                      <a:r>
                        <a:rPr lang="bn-BD" sz="32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যোগাযোগ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১০.৯১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৪ । আর্থিক</a:t>
                      </a:r>
                      <a:r>
                        <a:rPr lang="bn-BD" sz="32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প্রাতিষ্ঠানিক খাত 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২.০০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৫ । রিয়েল এস্টেট, ভাড়া</a:t>
                      </a:r>
                      <a:r>
                        <a:rPr lang="bn-BD" sz="32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অন্যান্য বীমা 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৬.৯৯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৬ । লোক প্রশাসন</a:t>
                      </a:r>
                      <a:r>
                        <a:rPr lang="bn-BD" sz="32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প্রতিরক্ষা 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২.৯২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৭ । শিক্ষা</a:t>
                      </a:r>
                      <a:r>
                        <a:rPr lang="bn-BD" sz="32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২.৭৮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৮ । স্বাস্থ্য</a:t>
                      </a:r>
                      <a:r>
                        <a:rPr lang="bn-BD" sz="32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সামাজিক সেবা 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২.৪১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5167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3200" dirty="0" smtClean="0">
                          <a:latin typeface="Shonar Bangla" pitchFamily="34" charset="0"/>
                          <a:cs typeface="Shonar Bangla" pitchFamily="34" charset="0"/>
                        </a:rPr>
                        <a:t>৯ । </a:t>
                      </a:r>
                      <a:r>
                        <a:rPr lang="bn-BD" sz="2800" dirty="0" smtClean="0">
                          <a:latin typeface="Shonar Bangla" pitchFamily="34" charset="0"/>
                          <a:cs typeface="Shonar Bangla" pitchFamily="34" charset="0"/>
                        </a:rPr>
                        <a:t>কমিউনিটি, সামাজিক ও ব্যক্তিগত সেবা </a:t>
                      </a:r>
                      <a:endParaRPr lang="en-US" sz="32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Shonar Bangla" pitchFamily="34" charset="0"/>
                          <a:cs typeface="Shonar Bangla" pitchFamily="34" charset="0"/>
                        </a:rPr>
                        <a:t>৬.৭০</a:t>
                      </a:r>
                      <a:endParaRPr lang="en-US" sz="3200" dirty="0">
                        <a:solidFill>
                          <a:schemeClr val="tx1"/>
                        </a:solidFill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3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342</Words>
  <Application>Microsoft Office PowerPoint</Application>
  <PresentationFormat>On-screen Show (4:3)</PresentationFormat>
  <Paragraphs>73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সেবা খাত (Service Sector)  </vt:lpstr>
      <vt:lpstr>PowerPoint Presentation</vt:lpstr>
      <vt:lpstr>ক)   স্থলপথ পরিবহন </vt:lpstr>
      <vt:lpstr>ক)   স্থলপথ পরিবহন </vt:lpstr>
      <vt:lpstr>খ)   পানিপথ </vt:lpstr>
      <vt:lpstr>খ)   পানিপথ </vt:lpstr>
      <vt:lpstr>গ) আকাশ পথ </vt:lpstr>
      <vt:lpstr>GKK KvR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33</cp:revision>
  <dcterms:created xsi:type="dcterms:W3CDTF">2017-05-28T04:20:01Z</dcterms:created>
  <dcterms:modified xsi:type="dcterms:W3CDTF">2017-10-09T05:06:03Z</dcterms:modified>
</cp:coreProperties>
</file>